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embeddedFontLst>
    <p:embeddedFont>
      <p:font typeface="Oswald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288DF2-DC96-4E76-A36E-CC24634CADFD}">
  <a:tblStyle styleId="{B7288DF2-DC96-4E76-A36E-CC24634CADF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02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1c0df04f9_2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71c0df04f9_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2653" y="685800"/>
            <a:ext cx="4573369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1c0df04f9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71c0df04f9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2653" y="685800"/>
            <a:ext cx="4573369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1c0df04f9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1c0df04f9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1c0df04f9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71c0df04f9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2653" y="685800"/>
            <a:ext cx="4573369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1c0df04f9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71c0df04f9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2653" y="685800"/>
            <a:ext cx="4573369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1c0df04f9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71c0df04f9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2653" y="685800"/>
            <a:ext cx="4573369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1c0df04f9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g71c0df04f9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2653" y="685800"/>
            <a:ext cx="4573369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1c0df04f9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71c0df04f9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2653" y="685800"/>
            <a:ext cx="4573369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1c0df04f9_2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g71c0df04f9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2653" y="685800"/>
            <a:ext cx="4573369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1c0df04f9_2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71c0df04f9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2653" y="685800"/>
            <a:ext cx="4573369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1c0df04f9_2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g71c0df04f9_2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2653" y="685800"/>
            <a:ext cx="4573369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ase Solutions Slide">
  <p:cSld name="Rase Solutions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HV18MIig6i5PkATlZfAiOqkzeI3bez2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/>
          <p:nvPr/>
        </p:nvSpPr>
        <p:spPr>
          <a:xfrm>
            <a:off x="3327900" y="2048400"/>
            <a:ext cx="1082400" cy="1046700"/>
          </a:xfrm>
          <a:prstGeom prst="ellipse">
            <a:avLst/>
          </a:prstGeom>
          <a:noFill/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4"/>
          <p:cNvSpPr/>
          <p:nvPr/>
        </p:nvSpPr>
        <p:spPr>
          <a:xfrm>
            <a:off x="7908175" y="2048400"/>
            <a:ext cx="1082400" cy="1046700"/>
          </a:xfrm>
          <a:prstGeom prst="ellipse">
            <a:avLst/>
          </a:prstGeom>
          <a:noFill/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4"/>
          <p:cNvSpPr/>
          <p:nvPr/>
        </p:nvSpPr>
        <p:spPr>
          <a:xfrm>
            <a:off x="3435900" y="3730775"/>
            <a:ext cx="1082400" cy="1046700"/>
          </a:xfrm>
          <a:prstGeom prst="ellipse">
            <a:avLst/>
          </a:prstGeom>
          <a:noFill/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07" name="Google Shape;107;p24"/>
          <p:cNvGraphicFramePr/>
          <p:nvPr/>
        </p:nvGraphicFramePr>
        <p:xfrm>
          <a:off x="4626125" y="3730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{B7288DF2-DC96-4E76-A36E-CC24634CADFD}</a:tableStyleId>
              </a:tblPr>
              <a:tblGrid>
                <a:gridCol w="442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74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8800" y="3305525"/>
            <a:ext cx="1228669" cy="895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6178" y="807850"/>
            <a:ext cx="1228669" cy="90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52637" y="4247880"/>
            <a:ext cx="1228669" cy="895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80891" y="3960580"/>
            <a:ext cx="1228669" cy="895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17556" y="3303275"/>
            <a:ext cx="1228669" cy="900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20831" y="4245630"/>
            <a:ext cx="1228669" cy="900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839051" y="1603798"/>
            <a:ext cx="1228669" cy="895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64728" y="807850"/>
            <a:ext cx="1228669" cy="90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67728" y="807850"/>
            <a:ext cx="1228669" cy="90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88876" y="2499435"/>
            <a:ext cx="1228669" cy="895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877476" y="2528985"/>
            <a:ext cx="1228669" cy="89562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5"/>
          <p:cNvSpPr txBox="1"/>
          <p:nvPr/>
        </p:nvSpPr>
        <p:spPr>
          <a:xfrm>
            <a:off x="402825" y="1655700"/>
            <a:ext cx="6171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Date: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24" name="Google Shape;124;p25"/>
          <p:cNvGraphicFramePr/>
          <p:nvPr/>
        </p:nvGraphicFramePr>
        <p:xfrm>
          <a:off x="904925" y="1603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{B7288DF2-DC96-4E76-A36E-CC24634CADFD}</a:tableStyleId>
              </a:tblPr>
              <a:tblGrid>
                <a:gridCol w="133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5" name="Google Shape;125;p25"/>
          <p:cNvSpPr txBox="1"/>
          <p:nvPr/>
        </p:nvSpPr>
        <p:spPr>
          <a:xfrm>
            <a:off x="2235875" y="1655700"/>
            <a:ext cx="939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Reflection: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26" name="Google Shape;126;p25"/>
          <p:cNvGraphicFramePr/>
          <p:nvPr/>
        </p:nvGraphicFramePr>
        <p:xfrm>
          <a:off x="3052450" y="145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{B7288DF2-DC96-4E76-A36E-CC24634CADFD}</a:tableStyleId>
              </a:tblPr>
              <a:tblGrid>
                <a:gridCol w="33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0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How did you do today?</a:t>
                      </a:r>
                      <a:endParaRPr sz="8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7" name="Google Shape;127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803688" y="1603798"/>
            <a:ext cx="1228669" cy="895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/>
        </p:nvSpPr>
        <p:spPr>
          <a:xfrm>
            <a:off x="0" y="1825650"/>
            <a:ext cx="9144000" cy="9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If you prefer to download and print these check-ins, </a:t>
            </a:r>
            <a:r>
              <a:rPr lang="en" sz="6000" u="sng">
                <a:solidFill>
                  <a:schemeClr val="hlink"/>
                </a:solidFill>
                <a:latin typeface="Oswald"/>
                <a:ea typeface="Oswald"/>
                <a:cs typeface="Oswald"/>
                <a:sym typeface="Oswald"/>
                <a:hlinkClick r:id="rId3"/>
              </a:rPr>
              <a:t>click here</a:t>
            </a:r>
            <a:r>
              <a:rPr lang="en" sz="3000"/>
              <a:t>.</a:t>
            </a: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9225" y="2168450"/>
            <a:ext cx="736531" cy="726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43219" y="3697543"/>
            <a:ext cx="736531" cy="726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2500" y="2168450"/>
            <a:ext cx="736531" cy="726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31275" y="2168450"/>
            <a:ext cx="736531" cy="726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6475" y="2894900"/>
            <a:ext cx="736531" cy="726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79750" y="2894900"/>
            <a:ext cx="736531" cy="726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8525" y="2894900"/>
            <a:ext cx="736531" cy="726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8969" y="3697543"/>
            <a:ext cx="736531" cy="726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94719" y="3697543"/>
            <a:ext cx="736531" cy="726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43219" y="4417043"/>
            <a:ext cx="736531" cy="726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8969" y="4417043"/>
            <a:ext cx="736531" cy="726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94719" y="4417043"/>
            <a:ext cx="736531" cy="726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On-screen Show (16:9)</PresentationFormat>
  <Paragraphs>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Oswald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Conner, Marina</dc:creator>
  <cp:lastModifiedBy>McLinden, Tairen A</cp:lastModifiedBy>
  <cp:revision>1</cp:revision>
  <dcterms:modified xsi:type="dcterms:W3CDTF">2020-04-15T17:33:44Z</dcterms:modified>
</cp:coreProperties>
</file>